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9" r:id="rId6"/>
    <p:sldId id="456" r:id="rId7"/>
    <p:sldId id="261" r:id="rId8"/>
    <p:sldId id="262" r:id="rId9"/>
    <p:sldId id="496" r:id="rId10"/>
    <p:sldId id="430" r:id="rId11"/>
    <p:sldId id="295" r:id="rId12"/>
    <p:sldId id="434" r:id="rId13"/>
    <p:sldId id="435" r:id="rId14"/>
    <p:sldId id="436" r:id="rId15"/>
    <p:sldId id="487" r:id="rId16"/>
    <p:sldId id="488" r:id="rId17"/>
    <p:sldId id="491" r:id="rId18"/>
    <p:sldId id="492" r:id="rId19"/>
    <p:sldId id="493" r:id="rId20"/>
    <p:sldId id="494" r:id="rId21"/>
    <p:sldId id="495" r:id="rId22"/>
    <p:sldId id="291" r:id="rId23"/>
    <p:sldId id="497" r:id="rId24"/>
    <p:sldId id="481" r:id="rId25"/>
    <p:sldId id="466" r:id="rId26"/>
    <p:sldId id="458" r:id="rId27"/>
    <p:sldId id="459" r:id="rId28"/>
    <p:sldId id="475" r:id="rId29"/>
    <p:sldId id="489" r:id="rId30"/>
    <p:sldId id="479" r:id="rId31"/>
    <p:sldId id="478" r:id="rId32"/>
    <p:sldId id="490" r:id="rId33"/>
    <p:sldId id="465" r:id="rId34"/>
    <p:sldId id="485" r:id="rId35"/>
    <p:sldId id="277" r:id="rId3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04" autoAdjust="0"/>
    <p:restoredTop sz="93842" autoAdjust="0"/>
  </p:normalViewPr>
  <p:slideViewPr>
    <p:cSldViewPr>
      <p:cViewPr varScale="1">
        <p:scale>
          <a:sx n="68" d="100"/>
          <a:sy n="68" d="100"/>
        </p:scale>
        <p:origin x="72" y="15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74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5A2CF81-9CC7-4F2C-9959-0DE71026285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D8C1F78-3BC3-4552-B85A-2595AEDE09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49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2D678C8-335C-4189-83D9-562A3EB654E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5D51957-E2A6-49B9-B06A-3F7B3BCAD6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95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12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12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56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08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64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69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BERRY  EN zie titelverandering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93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BERRY  EN zie titelverandering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8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BERRY  EN zie titelverandering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51957-E2A6-49B9-B06A-3F7B3BCAD67E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69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8D3CE6-8600-4869-9B80-CC5B8D3999FC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A9A366-0108-4335-9A0A-1EEA7A4A34BF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614844" cy="129614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67544" y="3429000"/>
            <a:ext cx="81369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</a:p>
          <a:p>
            <a:pPr algn="ctr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Algemene Ledenvergadering</a:t>
            </a:r>
          </a:p>
          <a:p>
            <a:pPr algn="ctr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8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36647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Balans 2021 - ACTIVA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AA740B-2CEA-2DAB-2163-C0D2F5A0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47" y="1772816"/>
            <a:ext cx="8390706" cy="36919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F8F235-32CA-BB24-37D6-57BB63B54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5819168"/>
            <a:ext cx="85153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Balans 2020 - PASSIVA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B7C966-6192-997B-8D10-AD4341EC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4" y="1772816"/>
            <a:ext cx="8601075" cy="2514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60B0DC-0CE5-E3E3-82DC-1D5C6AAE2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38" y="5072680"/>
            <a:ext cx="83534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Toelichting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F53F80-BA53-4AA0-66EE-0869708F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95" y="1628800"/>
            <a:ext cx="3766610" cy="45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Toelichting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D3CFDF-E628-0166-5A01-6957D527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65" y="1988840"/>
            <a:ext cx="4979069" cy="41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5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248671" y="2916375"/>
            <a:ext cx="8892479" cy="1728192"/>
          </a:xfrm>
        </p:spPr>
        <p:txBody>
          <a:bodyPr>
            <a:normAutofit/>
          </a:bodyPr>
          <a:lstStyle/>
          <a:p>
            <a:endParaRPr lang="nl-NL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0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Jaarrekening Is meegestuurd met de stukken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JAARREKENING GLASVEZEL 2021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96446" y="2996952"/>
            <a:ext cx="49104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vaststelling</a:t>
            </a:r>
          </a:p>
          <a:p>
            <a:pPr algn="ctr"/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Toelichting door Petra van Kessel</a:t>
            </a:r>
          </a:p>
          <a:p>
            <a:pPr algn="ctr"/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03542"/>
            <a:ext cx="2592288" cy="7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Resultaat 2021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F30F2E-6BCC-720D-F0E1-37AC390F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73" y="1556792"/>
            <a:ext cx="7060654" cy="47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Balans 2021 - ACTIVA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1C3038-A01E-F93A-CC30-B8CEE2922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700808"/>
            <a:ext cx="8534400" cy="29233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7E7C7DC-9D77-7734-4A5E-AB6FE0E0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12" y="5118375"/>
            <a:ext cx="85534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Balans 2021 - PASSIVA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9DA30D-66DE-F6B8-CAEF-7722F1F6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4" y="1628800"/>
            <a:ext cx="8601075" cy="3333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F030D8-9236-92B4-8CE1-045B5B39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" y="5603798"/>
            <a:ext cx="8362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Toelichting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20E837-FE7D-DD34-8973-BEF8C0E3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628801"/>
            <a:ext cx="3859114" cy="46897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B573B2F-D41F-E85F-59ED-74EF3844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6318520"/>
            <a:ext cx="3859114" cy="1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2577558" cy="1074440"/>
          </a:xfrm>
        </p:spPr>
        <p:txBody>
          <a:bodyPr/>
          <a:lstStyle/>
          <a:p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Als de ledenvergadering instemt met het door het bestuur gevoerde beleid, wordt gevraagd het bestuur daarvoor decharge te verlenen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54" y="5589240"/>
            <a:ext cx="2592288" cy="7280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13D31C3-53D1-489A-975E-319DB2E69781}"/>
              </a:ext>
            </a:extLst>
          </p:cNvPr>
          <p:cNvSpPr txBox="1"/>
          <p:nvPr/>
        </p:nvSpPr>
        <p:spPr>
          <a:xfrm>
            <a:off x="262078" y="2144101"/>
            <a:ext cx="2412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Dirk Schmidt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656468B-7F4D-443F-A5E5-1885790EDAA4}"/>
              </a:ext>
            </a:extLst>
          </p:cNvPr>
          <p:cNvSpPr txBox="1">
            <a:spLocks/>
          </p:cNvSpPr>
          <p:nvPr/>
        </p:nvSpPr>
        <p:spPr>
          <a:xfrm>
            <a:off x="251520" y="1461278"/>
            <a:ext cx="2592288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DECHARGE BESTUUR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358" y="914400"/>
            <a:ext cx="2628450" cy="990600"/>
          </a:xfrm>
        </p:spPr>
        <p:txBody>
          <a:bodyPr/>
          <a:lstStyle/>
          <a:p>
            <a:pPr algn="ctr"/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804442" cy="5410200"/>
          </a:xfrm>
        </p:spPr>
        <p:txBody>
          <a:bodyPr/>
          <a:lstStyle/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Mededelingen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In- en nagekomen stukken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Verslag vergadering 24 november 2021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Aan- en aftreedschema bestuur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Jaarrekening 2021 van Coöperatieve Vereniging Hondsgemet UA &amp; Stichting Glasvezelnet Hondsgemet 20 | Decharge bestuur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Keuze tussen kascommissie of accountant voor vaststelling jaarrekening vanaf 2021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Bestuurlijke activiteiten 2022/2023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Begroting 2023 Coöperatieve Vereniging Hondsgemet UA &amp; Stichting Glasvezelnet Hondsgemet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Toelichting acties gemeente Geldermalsen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54" y="5589240"/>
            <a:ext cx="2592288" cy="7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2577558" cy="1074440"/>
          </a:xfrm>
        </p:spPr>
        <p:txBody>
          <a:bodyPr/>
          <a:lstStyle/>
          <a:p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Keuze tussen kascommissie of accountant voor vaststelling jaarrekening vanaf 2021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54" y="5589240"/>
            <a:ext cx="2592288" cy="72808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13D31C3-53D1-489A-975E-319DB2E69781}"/>
              </a:ext>
            </a:extLst>
          </p:cNvPr>
          <p:cNvSpPr txBox="1"/>
          <p:nvPr/>
        </p:nvSpPr>
        <p:spPr>
          <a:xfrm>
            <a:off x="262078" y="2144101"/>
            <a:ext cx="2412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Dirk Schmidt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656468B-7F4D-443F-A5E5-1885790EDAA4}"/>
              </a:ext>
            </a:extLst>
          </p:cNvPr>
          <p:cNvSpPr txBox="1">
            <a:spLocks/>
          </p:cNvSpPr>
          <p:nvPr/>
        </p:nvSpPr>
        <p:spPr>
          <a:xfrm>
            <a:off x="251520" y="1461278"/>
            <a:ext cx="2592288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KASCOMMISSIE / ACCOUNTANT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4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1B72FD-F6BA-480D-B03B-8B0C06A9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3284984"/>
            <a:ext cx="7632848" cy="2664296"/>
          </a:xfrm>
        </p:spPr>
        <p:txBody>
          <a:bodyPr>
            <a:noAutofit/>
          </a:bodyPr>
          <a:lstStyle/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600" b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 is er in zijn algemeenheid gebeurd, o.a. penningmeester, Hubert Verheul en branden</a:t>
            </a:r>
            <a:endParaRPr lang="nl-NL" sz="1600" b="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600" b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 is er gebeurd aan veiligheid </a:t>
            </a:r>
            <a:endParaRPr lang="nl-NL" sz="1600" b="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7ACF56-AAE1-4772-8C35-E8412D4E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524000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BEVEILIGING EN BEWEGWIJZERING/ ONDERHOUD</a:t>
            </a:r>
            <a:endParaRPr lang="nl-NL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1B72FD-F6BA-480D-B03B-8B0C06A9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3501008"/>
            <a:ext cx="7128519" cy="1673225"/>
          </a:xfrm>
        </p:spPr>
        <p:txBody>
          <a:bodyPr>
            <a:noAutofit/>
          </a:bodyPr>
          <a:lstStyle/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Glasvezelnet (Infrastructuur)</a:t>
            </a:r>
            <a:endParaRPr lang="nl-NL" sz="1800" b="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Camera’s (Technisch)</a:t>
            </a:r>
            <a:endParaRPr lang="nl-NL" sz="1800" b="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b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Beveiliging (Technisch)</a:t>
            </a:r>
            <a:endParaRPr lang="nl-NL" sz="1800" b="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7ACF56-AAE1-4772-8C35-E8412D4E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524000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GLASVEZEL EN ONDERHOUD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45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461278"/>
            <a:ext cx="2592288" cy="990600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BEGROTING 2023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/>
          <p:cNvSpPr txBox="1">
            <a:spLocks noGrp="1"/>
          </p:cNvSpPr>
          <p:nvPr>
            <p:ph sz="quarter" idx="1"/>
          </p:nvPr>
        </p:nvSpPr>
        <p:spPr>
          <a:xfrm>
            <a:off x="2987824" y="1571858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TOELICHTING - VRAGEN - VASTSTELLING</a:t>
            </a:r>
          </a:p>
          <a:p>
            <a:pPr marL="0" indent="0">
              <a:buNone/>
            </a:pPr>
            <a:endParaRPr lang="nl-NL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03542"/>
            <a:ext cx="2592288" cy="72808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E423DC7-B64F-4D8D-A25F-B209505C52FD}"/>
              </a:ext>
            </a:extLst>
          </p:cNvPr>
          <p:cNvSpPr txBox="1">
            <a:spLocks/>
          </p:cNvSpPr>
          <p:nvPr/>
        </p:nvSpPr>
        <p:spPr>
          <a:xfrm>
            <a:off x="251520" y="1845999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b="0" dirty="0">
                <a:latin typeface="Arial" panose="020B0604020202020204" pitchFamily="34" charset="0"/>
                <a:cs typeface="Arial" panose="020B0604020202020204" pitchFamily="34" charset="0"/>
              </a:rPr>
              <a:t>Petra van Kessel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7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Begroting 2023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Coöperatieve Vereniging Hondsgemet U.A.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7F6861-F96B-E517-D9E5-694345D3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4" y="1598038"/>
            <a:ext cx="8658036" cy="36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3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Begroting 2023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Coöperatieve Vereniging Hondsgemet U.A.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845C5A-EB93-2C54-02E4-9C4D7214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1556792"/>
            <a:ext cx="8172400" cy="45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5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Begroting 2023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Coöperatieve Vereniging Hondsgemet U.A.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BAB20F-1163-BA03-29D0-731925AFD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2492896"/>
            <a:ext cx="8100392" cy="16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3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Begroting 2023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Stichting Glasvezelnet Hondsgemet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EC9AEA-589B-F73A-2A45-B782E951E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9" y="1484784"/>
            <a:ext cx="7617221" cy="48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91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Begroting 2023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Stichting Glasvezelnet Hondsgemet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0648BC-C3C5-6802-E4D8-4F1E1957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1628800"/>
            <a:ext cx="8676456" cy="38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21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Begroting 2023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Stichting Glasvezelnet Hondsgemet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8C534E-8CB9-0286-6855-3109EED5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20888"/>
            <a:ext cx="8388424" cy="22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5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524000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MEDEDELINGEN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775714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335" y="1556792"/>
            <a:ext cx="2592288" cy="990600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BEGROTING 2023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03542"/>
            <a:ext cx="2592288" cy="72808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E423DC7-B64F-4D8D-A25F-B209505C52FD}"/>
              </a:ext>
            </a:extLst>
          </p:cNvPr>
          <p:cNvSpPr txBox="1">
            <a:spLocks/>
          </p:cNvSpPr>
          <p:nvPr/>
        </p:nvSpPr>
        <p:spPr>
          <a:xfrm>
            <a:off x="178418" y="1700808"/>
            <a:ext cx="23622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b="0" dirty="0">
                <a:latin typeface="Arial" panose="020B0604020202020204" pitchFamily="34" charset="0"/>
                <a:cs typeface="Arial" panose="020B0604020202020204" pitchFamily="34" charset="0"/>
              </a:rPr>
              <a:t>Petra van Kessel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>
          <a:xfrm>
            <a:off x="3136598" y="692696"/>
            <a:ext cx="5638800" cy="1942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/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/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Aan de ledenvergadering wordt goedkeuring gevraagd.</a:t>
            </a:r>
            <a:endParaRPr lang="nl-NL" sz="2000" dirty="0"/>
          </a:p>
          <a:p>
            <a:pPr marL="0" indent="0">
              <a:buFont typeface="Wingdings 2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80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72855"/>
            <a:ext cx="2362200" cy="990600"/>
          </a:xfrm>
        </p:spPr>
        <p:txBody>
          <a:bodyPr/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TOELICHTING ACTIES GEMEENTE GELDERMALSEN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03542"/>
            <a:ext cx="2592288" cy="72808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E423DC7-B64F-4D8D-A25F-B209505C52FD}"/>
              </a:ext>
            </a:extLst>
          </p:cNvPr>
          <p:cNvSpPr txBox="1">
            <a:spLocks/>
          </p:cNvSpPr>
          <p:nvPr/>
        </p:nvSpPr>
        <p:spPr>
          <a:xfrm>
            <a:off x="381000" y="1409700"/>
            <a:ext cx="2606824" cy="11274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AA2CBC-AA0D-4747-89FF-D72ED00506F5}"/>
              </a:ext>
            </a:extLst>
          </p:cNvPr>
          <p:cNvSpPr txBox="1"/>
          <p:nvPr/>
        </p:nvSpPr>
        <p:spPr>
          <a:xfrm>
            <a:off x="3275856" y="1172855"/>
            <a:ext cx="427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Gemeente West Betuwe</a:t>
            </a:r>
            <a:endParaRPr lang="nl-N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24D57647-DF46-442A-A6F5-E23F578FB3ED}"/>
              </a:ext>
            </a:extLst>
          </p:cNvPr>
          <p:cNvSpPr txBox="1">
            <a:spLocks/>
          </p:cNvSpPr>
          <p:nvPr/>
        </p:nvSpPr>
        <p:spPr>
          <a:xfrm>
            <a:off x="2997459" y="2420888"/>
            <a:ext cx="5940152" cy="14294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071104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32049" y="3284984"/>
            <a:ext cx="8352928" cy="1673225"/>
          </a:xfrm>
        </p:spPr>
        <p:txBody>
          <a:bodyPr>
            <a:normAutofit/>
          </a:bodyPr>
          <a:lstStyle/>
          <a:p>
            <a:r>
              <a:rPr lang="nl-NL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 voor uw komst en inbreng!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SLUITING</a:t>
            </a:r>
            <a:br>
              <a:rPr lang="nl-NL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03542"/>
            <a:ext cx="2592288" cy="7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0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IN- EN NAGEKOMEN 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STUKKEN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000" dirty="0"/>
          </a:p>
        </p:txBody>
      </p:sp>
      <p:pic>
        <p:nvPicPr>
          <p:cNvPr id="5" name="Picture 9" descr="C:\Users\Elly Schipper\AppData\Local\Microsoft\Windows\Temporary Internet Files\Content.IE5\6BOOUQYW\MP900448543[1].jpg">
            <a:extLst>
              <a:ext uri="{FF2B5EF4-FFF2-40B4-BE49-F238E27FC236}">
                <a16:creationId xmlns:a16="http://schemas.microsoft.com/office/drawing/2014/main" id="{A2246FD9-FCAC-4B6C-945B-3D8737EC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1" y="2626009"/>
            <a:ext cx="8632093" cy="314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5">
            <a:extLst>
              <a:ext uri="{FF2B5EF4-FFF2-40B4-BE49-F238E27FC236}">
                <a16:creationId xmlns:a16="http://schemas.microsoft.com/office/drawing/2014/main" id="{994BCED9-7070-4B22-8DBB-BE637BF5D26A}"/>
              </a:ext>
            </a:extLst>
          </p:cNvPr>
          <p:cNvSpPr txBox="1">
            <a:spLocks noChangeArrowheads="1"/>
          </p:cNvSpPr>
          <p:nvPr/>
        </p:nvSpPr>
        <p:spPr bwMode="auto">
          <a:xfrm rot="19946052">
            <a:off x="2519034" y="3528953"/>
            <a:ext cx="2046918" cy="15081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2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987F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0AC97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9AB6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AB6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AB6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AB6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AB6F"/>
              </a:buClr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nl-NL" sz="2400" dirty="0">
                <a:latin typeface="Arial" panose="020B0604020202020204" pitchFamily="34" charset="0"/>
              </a:rPr>
              <a:t>Nagekomen stukken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</p:txBody>
      </p:sp>
      <p:pic>
        <p:nvPicPr>
          <p:cNvPr id="9" name="Picture 4" descr="C:\Users\Elly Schipper\AppData\Local\Microsoft\Windows\Temporary Internet Files\Content.IE5\PK2RQECH\medium-Thumbtack-Pushpin-66.6-12577[1].gif">
            <a:extLst>
              <a:ext uri="{FF2B5EF4-FFF2-40B4-BE49-F238E27FC236}">
                <a16:creationId xmlns:a16="http://schemas.microsoft.com/office/drawing/2014/main" id="{8A48A47B-3187-4328-BBD2-EF349616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61" y="3426869"/>
            <a:ext cx="637157" cy="48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62" y="5850482"/>
            <a:ext cx="2067080" cy="5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Ter vaststelling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Verslag vergadering 24 november 2021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13808"/>
            <a:ext cx="2592288" cy="7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3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BAB6755-E083-4843-AA28-1B7C836C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AAN- EN AFTREEDSCHEMA BESTUUR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CD4EC4-697D-49FE-93AF-62E62CB9276C}"/>
              </a:ext>
            </a:extLst>
          </p:cNvPr>
          <p:cNvSpPr txBox="1"/>
          <p:nvPr/>
        </p:nvSpPr>
        <p:spPr>
          <a:xfrm>
            <a:off x="2153274" y="3068960"/>
            <a:ext cx="491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PRIORITEIT:</a:t>
            </a:r>
          </a:p>
          <a:p>
            <a:pPr algn="ctr"/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PENNINGMEESTER</a:t>
            </a:r>
          </a:p>
        </p:txBody>
      </p:sp>
    </p:spTree>
    <p:extLst>
      <p:ext uri="{BB962C8B-B14F-4D97-AF65-F5344CB8AC3E}">
        <p14:creationId xmlns:p14="http://schemas.microsoft.com/office/powerpoint/2010/main" val="73146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543928"/>
            <a:ext cx="8676963" cy="1524000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AAN- EN AFTREEDSCHEMA BESTUUR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03542"/>
            <a:ext cx="2592288" cy="728081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95A387D-8AC0-453D-8840-14A59DBF6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50352"/>
              </p:ext>
            </p:extLst>
          </p:nvPr>
        </p:nvGraphicFramePr>
        <p:xfrm>
          <a:off x="179512" y="2708920"/>
          <a:ext cx="8784976" cy="3605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254">
                  <a:extLst>
                    <a:ext uri="{9D8B030D-6E8A-4147-A177-3AD203B41FA5}">
                      <a16:colId xmlns:a16="http://schemas.microsoft.com/office/drawing/2014/main" val="194741874"/>
                    </a:ext>
                  </a:extLst>
                </a:gridCol>
                <a:gridCol w="1394668">
                  <a:extLst>
                    <a:ext uri="{9D8B030D-6E8A-4147-A177-3AD203B41FA5}">
                      <a16:colId xmlns:a16="http://schemas.microsoft.com/office/drawing/2014/main" val="4235511323"/>
                    </a:ext>
                  </a:extLst>
                </a:gridCol>
                <a:gridCol w="1153087">
                  <a:extLst>
                    <a:ext uri="{9D8B030D-6E8A-4147-A177-3AD203B41FA5}">
                      <a16:colId xmlns:a16="http://schemas.microsoft.com/office/drawing/2014/main" val="3684315364"/>
                    </a:ext>
                  </a:extLst>
                </a:gridCol>
                <a:gridCol w="1406045">
                  <a:extLst>
                    <a:ext uri="{9D8B030D-6E8A-4147-A177-3AD203B41FA5}">
                      <a16:colId xmlns:a16="http://schemas.microsoft.com/office/drawing/2014/main" val="1340999167"/>
                    </a:ext>
                  </a:extLst>
                </a:gridCol>
                <a:gridCol w="1556461">
                  <a:extLst>
                    <a:ext uri="{9D8B030D-6E8A-4147-A177-3AD203B41FA5}">
                      <a16:colId xmlns:a16="http://schemas.microsoft.com/office/drawing/2014/main" val="802504113"/>
                    </a:ext>
                  </a:extLst>
                </a:gridCol>
                <a:gridCol w="1556461">
                  <a:extLst>
                    <a:ext uri="{9D8B030D-6E8A-4147-A177-3AD203B41FA5}">
                      <a16:colId xmlns:a16="http://schemas.microsoft.com/office/drawing/2014/main" val="633662910"/>
                    </a:ext>
                  </a:extLst>
                </a:gridCol>
              </a:tblGrid>
              <a:tr h="881291">
                <a:tc>
                  <a:txBody>
                    <a:bodyPr/>
                    <a:lstStyle/>
                    <a:p>
                      <a:r>
                        <a:rPr lang="nl-NL" sz="1200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Verantwoordelijkheid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Aanvang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Einde 1</a:t>
                      </a:r>
                      <a:r>
                        <a:rPr lang="nl-NL" sz="1200" baseline="30000" dirty="0"/>
                        <a:t>e</a:t>
                      </a:r>
                      <a:r>
                        <a:rPr lang="nl-NL" sz="1200" dirty="0"/>
                        <a:t> termijn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Einde 2</a:t>
                      </a:r>
                      <a:r>
                        <a:rPr lang="nl-NL" sz="1200" baseline="30000" dirty="0"/>
                        <a:t>e</a:t>
                      </a:r>
                      <a:r>
                        <a:rPr lang="nl-NL" sz="1200" dirty="0"/>
                        <a:t> termijn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Einde 3</a:t>
                      </a:r>
                      <a:r>
                        <a:rPr lang="nl-NL" sz="1200" baseline="30000" dirty="0"/>
                        <a:t>e</a:t>
                      </a:r>
                      <a:r>
                        <a:rPr lang="nl-NL" sz="1200" dirty="0"/>
                        <a:t> termijn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038100"/>
                  </a:ext>
                </a:extLst>
              </a:tr>
              <a:tr h="444892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Dirk Schmidt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Voorzitter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01-07-2013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30-06-2017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30-06-2021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30-06-2025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25740"/>
                  </a:ext>
                </a:extLst>
              </a:tr>
              <a:tr h="444892"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n.t.b</a:t>
                      </a:r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Penningmeester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679804"/>
                  </a:ext>
                </a:extLst>
              </a:tr>
              <a:tr h="499398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Berry van den Bogaard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Penningmeester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17-11-2015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16-11-2019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772164"/>
                  </a:ext>
                </a:extLst>
              </a:tr>
              <a:tr h="444892">
                <a:tc>
                  <a:txBody>
                    <a:bodyPr/>
                    <a:lstStyle/>
                    <a:p>
                      <a:r>
                        <a:rPr lang="nl-NL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Arco Ruighaver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Bestuurslid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05-09-2011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04-11-2015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04-11-2019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04-11-2023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062123"/>
                  </a:ext>
                </a:extLst>
              </a:tr>
              <a:tr h="444892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Huub Verheul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Bestuurslid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17-11-2015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16-11-2019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16-11-2023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62976"/>
                  </a:ext>
                </a:extLst>
              </a:tr>
              <a:tr h="444892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Petra van Kessel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14-11-2018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13-11-2026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2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54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248671" y="2916375"/>
            <a:ext cx="8892479" cy="1728192"/>
          </a:xfrm>
        </p:spPr>
        <p:txBody>
          <a:bodyPr>
            <a:normAutofit/>
          </a:bodyPr>
          <a:lstStyle/>
          <a:p>
            <a:endParaRPr lang="nl-NL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0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Jaarrekening Is meegestuurd met de stukken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JAARREKENING CV 2021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96446" y="2996952"/>
            <a:ext cx="49104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vaststelling</a:t>
            </a:r>
          </a:p>
          <a:p>
            <a:pPr algn="ctr"/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Toelichting door Petra van Kessel</a:t>
            </a:r>
          </a:p>
          <a:p>
            <a:pPr algn="ctr"/>
            <a:endParaRPr lang="nl-NL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03542"/>
            <a:ext cx="2592288" cy="7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Resultaat 2021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ABC677-5263-5E3D-B983-274BC31DA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41" y="1412776"/>
            <a:ext cx="6614318" cy="49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46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Aangepast 5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92D050"/>
      </a:accent1>
      <a:accent2>
        <a:srgbClr val="92D050"/>
      </a:accent2>
      <a:accent3>
        <a:srgbClr val="FF0000"/>
      </a:accent3>
      <a:accent4>
        <a:srgbClr val="92D050"/>
      </a:accent4>
      <a:accent5>
        <a:srgbClr val="FF0000"/>
      </a:accent5>
      <a:accent6>
        <a:srgbClr val="92D050"/>
      </a:accent6>
      <a:hlink>
        <a:srgbClr val="FF0000"/>
      </a:hlink>
      <a:folHlink>
        <a:srgbClr val="92D050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88251C0E8304885F7F69941E3E0E6" ma:contentTypeVersion="11" ma:contentTypeDescription="Create a new document." ma:contentTypeScope="" ma:versionID="daf93e595f9c29c540e963bd5363b372">
  <xsd:schema xmlns:xsd="http://www.w3.org/2001/XMLSchema" xmlns:xs="http://www.w3.org/2001/XMLSchema" xmlns:p="http://schemas.microsoft.com/office/2006/metadata/properties" xmlns:ns3="d9be4aa3-7a1b-4f6a-bc65-e785f78fd990" xmlns:ns4="a5c5adfa-5778-4937-9c62-bd4352dbd73c" targetNamespace="http://schemas.microsoft.com/office/2006/metadata/properties" ma:root="true" ma:fieldsID="c9bff2990c8b8deb7d29f331c300bf61" ns3:_="" ns4:_="">
    <xsd:import namespace="d9be4aa3-7a1b-4f6a-bc65-e785f78fd990"/>
    <xsd:import namespace="a5c5adfa-5778-4937-9c62-bd4352dbd7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e4aa3-7a1b-4f6a-bc65-e785f78fd9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5adfa-5778-4937-9c62-bd4352dbd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85CED7-79CC-4297-9833-760060D1D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e4aa3-7a1b-4f6a-bc65-e785f78fd990"/>
    <ds:schemaRef ds:uri="a5c5adfa-5778-4937-9c62-bd4352dbd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143FCA-A2DF-4FE9-99BA-BA579E64C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166893-7871-4673-8EB7-0B4FD5D2637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5c5adfa-5778-4937-9c62-bd4352dbd73c"/>
    <ds:schemaRef ds:uri="d9be4aa3-7a1b-4f6a-bc65-e785f78fd990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</TotalTime>
  <Words>411</Words>
  <Application>Microsoft Office PowerPoint</Application>
  <PresentationFormat>Diavoorstelling (4:3)</PresentationFormat>
  <Paragraphs>138</Paragraphs>
  <Slides>32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Symbol</vt:lpstr>
      <vt:lpstr>Wingdings</vt:lpstr>
      <vt:lpstr>Wingdings 2</vt:lpstr>
      <vt:lpstr>Civiel</vt:lpstr>
      <vt:lpstr>PowerPoint-presentatie</vt:lpstr>
      <vt:lpstr>AGENDA</vt:lpstr>
      <vt:lpstr>MEDEDELINGEN </vt:lpstr>
      <vt:lpstr>IN- EN NAGEKOMEN  STUKKEN </vt:lpstr>
      <vt:lpstr>Verslag vergadering 24 november 2021</vt:lpstr>
      <vt:lpstr>AAN- EN AFTREEDSCHEMA BESTUUR</vt:lpstr>
      <vt:lpstr>AAN- EN AFTREEDSCHEMA BESTUUR</vt:lpstr>
      <vt:lpstr>JAARREKENING CV 2021 </vt:lpstr>
      <vt:lpstr>Resultaat 2021</vt:lpstr>
      <vt:lpstr>Balans 2021 - ACTIVA</vt:lpstr>
      <vt:lpstr>Balans 2020 - PASSIVA</vt:lpstr>
      <vt:lpstr>Toelichting</vt:lpstr>
      <vt:lpstr>Toelichting</vt:lpstr>
      <vt:lpstr>  JAARREKENING GLASVEZEL 2021 </vt:lpstr>
      <vt:lpstr>Resultaat 2021</vt:lpstr>
      <vt:lpstr>Balans 2021 - ACTIVA</vt:lpstr>
      <vt:lpstr>Balans 2021 - PASSIVA</vt:lpstr>
      <vt:lpstr>Toelichting</vt:lpstr>
      <vt:lpstr>  </vt:lpstr>
      <vt:lpstr>  </vt:lpstr>
      <vt:lpstr>BEVEILIGING EN BEWEGWIJZERING/ ONDERHOUD</vt:lpstr>
      <vt:lpstr>GLASVEZEL EN ONDERHOUD </vt:lpstr>
      <vt:lpstr>BEGROTING 2023 </vt:lpstr>
      <vt:lpstr>Begroting 2023  Coöperatieve Vereniging Hondsgemet U.A.</vt:lpstr>
      <vt:lpstr>Begroting 2023  Coöperatieve Vereniging Hondsgemet U.A.</vt:lpstr>
      <vt:lpstr>Begroting 2023  Coöperatieve Vereniging Hondsgemet U.A.</vt:lpstr>
      <vt:lpstr>Begroting 2023  Stichting Glasvezelnet Hondsgemet</vt:lpstr>
      <vt:lpstr>Begroting 2023  Stichting Glasvezelnet Hondsgemet</vt:lpstr>
      <vt:lpstr>Begroting 2023  Stichting Glasvezelnet Hondsgemet</vt:lpstr>
      <vt:lpstr>BEGROTING 2023  </vt:lpstr>
      <vt:lpstr>TOELICHTING ACTIES GEMEENTE GELDERMALSEN</vt:lpstr>
      <vt:lpstr>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</dc:creator>
  <cp:lastModifiedBy>Sandra Voortman | Park concepts</cp:lastModifiedBy>
  <cp:revision>80</cp:revision>
  <cp:lastPrinted>2018-11-14T13:22:29Z</cp:lastPrinted>
  <dcterms:created xsi:type="dcterms:W3CDTF">2016-11-13T16:39:50Z</dcterms:created>
  <dcterms:modified xsi:type="dcterms:W3CDTF">2022-11-30T09:23:38Z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0x010100DB088251C0E8304885F7F69941E3E0E6</vt:lpwstr>
  </property>
</Properties>
</file>